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9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7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8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0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7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2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3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69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4E67-41B8-45E8-8FC1-470B55544E56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C607-F56A-4219-87EF-53285B061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9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Strecken des klassifizierten Straßennetzes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564" y="1213355"/>
            <a:ext cx="4659671" cy="52160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696200" y="1491562"/>
            <a:ext cx="2813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Routenwahl der Befragten lässt sich aus Straßennetzstruktur  erkennen</a:t>
            </a:r>
          </a:p>
        </p:txBody>
      </p:sp>
    </p:spTree>
    <p:extLst>
      <p:ext uri="{BB962C8B-B14F-4D97-AF65-F5344CB8AC3E}">
        <p14:creationId xmlns:p14="http://schemas.microsoft.com/office/powerpoint/2010/main" val="235877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Verkehrsaufkommen durch Baugebiet West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23" y="1406291"/>
            <a:ext cx="4342495" cy="48856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5484" y="1393380"/>
            <a:ext cx="36140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Eckdaten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Größe von ca. 7,5 ha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90 Wohneinheiten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190 Einwohner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Verkehrsaufkommen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500 PKW-Fahrten täglich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10 LKW-Fahrten täglich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Spitzenstunde vormittags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40 Kfz im Quellverkehr 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Spitzenstunde nachmittags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40 Kfz im Zielverkehr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ca. 10 Kfz im Quellverkehr </a:t>
            </a:r>
          </a:p>
        </p:txBody>
      </p:sp>
      <p:pic>
        <p:nvPicPr>
          <p:cNvPr id="5122" name="Picture 2" descr="C:\Users\Leon.Treiß\Desktop\Corel München\Grsfiken für Präsi\2016-11-16_4609_A8 LaPla_W- Gew Gebie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3" y="5354165"/>
            <a:ext cx="1460500" cy="8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3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Verkehrsaufkommen im Siedlungsgebiet Teil West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23" y="1406291"/>
            <a:ext cx="4342495" cy="48856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5484" y="1393380"/>
            <a:ext cx="36140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Eckdaten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 von ca. 7,5 ha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90 Wohneinheiten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190 Einwohner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Verkehrsaufkommen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500 PKW-Fahrten täglich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10 LKW-Fahrten täglich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Spitzenstunde vormittags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40 Kfz im Quellverkehr 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Spitzenstunde nachmittags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40 Kfz im Zielverkehr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10 Kfz im Quellverkehr </a:t>
            </a:r>
          </a:p>
        </p:txBody>
      </p:sp>
      <p:pic>
        <p:nvPicPr>
          <p:cNvPr id="5122" name="Picture 2" descr="C:\Users\Leon.Treiß\Desktop\Corel München\Grsfiken für Präsi\2016-11-16_4609_A8 LaPla_W- Gew Gebie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3" y="5354165"/>
            <a:ext cx="1460500" cy="8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22523" y="1406291"/>
            <a:ext cx="2231777" cy="1723549"/>
          </a:xfrm>
          <a:prstGeom prst="rect">
            <a:avLst/>
          </a:prstGeom>
          <a:solidFill>
            <a:schemeClr val="bg1"/>
          </a:solidFill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Siedungsbereich Teil West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2.000 Einwohner</a:t>
            </a:r>
          </a:p>
          <a:p>
            <a:pPr>
              <a:spcAft>
                <a:spcPts val="5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vormittags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460 Fahrten im Quellverkehr </a:t>
            </a:r>
          </a:p>
          <a:p>
            <a:pPr>
              <a:spcAft>
                <a:spcPts val="5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nachmittags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460 Fahrten im Zielverkehr 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150 Fahrten im Quellverkehr</a:t>
            </a:r>
          </a:p>
          <a:p>
            <a:pPr>
              <a:spcAft>
                <a:spcPts val="500"/>
              </a:spcAft>
            </a:pPr>
            <a:r>
              <a:rPr lang="de-DE" sz="800" b="1" i="1" dirty="0">
                <a:solidFill>
                  <a:srgbClr val="7CD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7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Verkehrsaufkommen im Siedlungsgebiet Teil Ost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23" y="1406291"/>
            <a:ext cx="4342495" cy="48856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5484" y="1393380"/>
            <a:ext cx="36140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Eckdaten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 von ca. 7,5 ha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90 Wohneinheiten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190 Einwohner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Verkehrsaufkommen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500 PKW-Fahrten täglich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10 LKW-Fahrten täglich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Spitzenstunde vormittags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40 Kfz im Quellverkehr 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Spitzenstunde nachmittags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40 Kfz im Zielverkehr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10 Kfz im Quellverkehr </a:t>
            </a:r>
          </a:p>
        </p:txBody>
      </p:sp>
      <p:pic>
        <p:nvPicPr>
          <p:cNvPr id="5122" name="Picture 2" descr="C:\Users\Leon.Treiß\Desktop\Corel München\Grsfiken für Präsi\2016-11-16_4609_A8 LaPla_W- Gew Gebie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33" y="5354165"/>
            <a:ext cx="1460500" cy="8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06439" y="2588601"/>
            <a:ext cx="2058579" cy="1723549"/>
          </a:xfrm>
          <a:prstGeom prst="rect">
            <a:avLst/>
          </a:prstGeom>
          <a:solidFill>
            <a:schemeClr val="bg1"/>
          </a:solidFill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Siedlungsbereich Teil Ost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3.000 Einwohner</a:t>
            </a:r>
          </a:p>
          <a:p>
            <a:pPr>
              <a:spcAft>
                <a:spcPts val="5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vormittags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660 Fahrten im Quellverkehr </a:t>
            </a:r>
          </a:p>
          <a:p>
            <a:pPr>
              <a:spcAft>
                <a:spcPts val="500"/>
              </a:spcAft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nachmittags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660 Fahrten im Zielverkehr 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800" b="1" i="1" dirty="0">
                <a:latin typeface="Arial" panose="020B0604020202020204" pitchFamily="34" charset="0"/>
                <a:cs typeface="Arial" panose="020B0604020202020204" pitchFamily="34" charset="0"/>
              </a:rPr>
              <a:t>ca. 240 Fahrten im Quellverkehr</a:t>
            </a:r>
          </a:p>
          <a:p>
            <a:pPr>
              <a:spcAft>
                <a:spcPts val="500"/>
              </a:spcAft>
            </a:pPr>
            <a:r>
              <a:rPr lang="de-DE" sz="800" b="1" i="1" dirty="0">
                <a:solidFill>
                  <a:srgbClr val="7CD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88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Nahverkehrsversorgung im Bestand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96" y="1498600"/>
            <a:ext cx="3779193" cy="472778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39841" y="1492440"/>
            <a:ext cx="41696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Buslinie 205 Höchstadt-Erlangen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vormittags</a:t>
            </a:r>
          </a:p>
          <a:p>
            <a:pPr marL="8207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nach Erlangen: bis zu 9 Fahrten/h</a:t>
            </a:r>
          </a:p>
          <a:p>
            <a:pPr marL="820738" lvl="3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nach Höchstadt: bis zu 7 Fahrten/h 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nachmittags</a:t>
            </a:r>
          </a:p>
          <a:p>
            <a:pPr marL="820738" lvl="3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nach Erlangen: bis zu 6 Fahrten/h</a:t>
            </a:r>
          </a:p>
          <a:p>
            <a:pPr marL="820738" lvl="3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nach Höchstadt: bis zu 4 Fahrten/h </a:t>
            </a:r>
          </a:p>
          <a:p>
            <a:pPr marL="631825" lvl="3">
              <a:spcAft>
                <a:spcPts val="600"/>
              </a:spcAft>
            </a:pP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Buslinie 246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Medbach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-Herzogenaurach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Einzelne Fahrten</a:t>
            </a:r>
          </a:p>
        </p:txBody>
      </p:sp>
    </p:spTree>
    <p:extLst>
      <p:ext uri="{BB962C8B-B14F-4D97-AF65-F5344CB8AC3E}">
        <p14:creationId xmlns:p14="http://schemas.microsoft.com/office/powerpoint/2010/main" val="68083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Breitbild</PresentationFormat>
  <Paragraphs>82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Möritz, Cornelia</dc:creator>
  <cp:lastModifiedBy>Möritz, Cornelia</cp:lastModifiedBy>
  <cp:revision>1</cp:revision>
  <dcterms:created xsi:type="dcterms:W3CDTF">2017-01-02T11:49:42Z</dcterms:created>
  <dcterms:modified xsi:type="dcterms:W3CDTF">2017-01-02T11:50:19Z</dcterms:modified>
</cp:coreProperties>
</file>